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BFA5005-3849-4D75-A3B9-2415A9C1289A}" type="datetimeFigureOut">
              <a:rPr lang="cs-CZ" smtClean="0"/>
              <a:t>15.11.2013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38185A-C6D2-4CBE-89CF-2DBA56EEAB7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Ladislava Paterová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Objem a povrch krychle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005064"/>
            <a:ext cx="3325813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22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 krychle?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Krychle – je pravidelný šestistěn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        -  lidově také kostka</a:t>
            </a:r>
          </a:p>
          <a:p>
            <a:pPr marL="0" indent="0">
              <a:buNone/>
            </a:pPr>
            <a:r>
              <a:rPr lang="cs-CZ" sz="3600" dirty="0" smtClean="0"/>
              <a:t>               -  je trojrozměrné těleso, jehož stěny tvoří šest stejných čtverců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             -  má osm rohů a dvanáct hran</a:t>
            </a:r>
            <a:endParaRPr lang="cs-CZ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653136"/>
            <a:ext cx="166687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55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 krychle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Pro výpočet povrchu krychle je potřeba znát délku hrany krychle</a:t>
            </a:r>
          </a:p>
          <a:p>
            <a:pPr>
              <a:buFontTx/>
              <a:buChar char="-"/>
            </a:pPr>
            <a:r>
              <a:rPr lang="cs-CZ" dirty="0" smtClean="0"/>
              <a:t>Je to údaj, který nám pomůže určit např. kolik materiálu potřebujeme k potažení krychle </a:t>
            </a:r>
          </a:p>
          <a:p>
            <a:pPr>
              <a:buFontTx/>
              <a:buChar char="-"/>
            </a:pPr>
            <a:r>
              <a:rPr lang="cs-CZ" dirty="0" smtClean="0"/>
              <a:t>Základní jednotkou povrchu m² ( metr čtvereční )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93096"/>
            <a:ext cx="1666875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95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Povrch krychle -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              </a:t>
            </a:r>
            <a:r>
              <a:rPr lang="cs-CZ" sz="6600" dirty="0" smtClean="0"/>
              <a:t>S = 6 . a²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933055"/>
            <a:ext cx="1935757" cy="19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854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Objem krychle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výpočet objemu krychle je zapotřebí znát  délky její hrany.</a:t>
            </a:r>
          </a:p>
          <a:p>
            <a:r>
              <a:rPr lang="cs-CZ" dirty="0" smtClean="0"/>
              <a:t> Krychle je těleso, jehož všechny hrany jsou stejné</a:t>
            </a:r>
          </a:p>
          <a:p>
            <a:r>
              <a:rPr lang="cs-CZ" dirty="0" smtClean="0"/>
              <a:t>Objem jednotkové krychle (krychle o délce hrany 1m) je základní jednotkou objemu všech těles. </a:t>
            </a:r>
          </a:p>
          <a:p>
            <a:r>
              <a:rPr lang="cs-CZ" dirty="0" smtClean="0"/>
              <a:t>Základní jednotkou objemu je m3 (metr krychlový).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437112"/>
            <a:ext cx="1935757" cy="19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31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Objem krychle -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7200" dirty="0" smtClean="0"/>
          </a:p>
          <a:p>
            <a:pPr marL="0" indent="0">
              <a:buNone/>
            </a:pPr>
            <a:r>
              <a:rPr lang="cs-CZ" sz="7200" dirty="0" smtClean="0"/>
              <a:t>             V = a³</a:t>
            </a:r>
            <a:endParaRPr lang="cs-CZ" sz="7200" dirty="0"/>
          </a:p>
          <a:p>
            <a:pPr marL="0" indent="0">
              <a:buNone/>
            </a:pPr>
            <a:endParaRPr lang="cs-CZ" sz="7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21088"/>
            <a:ext cx="1935757" cy="19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12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</TotalTime>
  <Words>100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Objem a povrch krychle</vt:lpstr>
      <vt:lpstr>Co je  krychle?</vt:lpstr>
      <vt:lpstr>Povrch krychle</vt:lpstr>
      <vt:lpstr>Povrch krychle - vzorec</vt:lpstr>
      <vt:lpstr>Objem krychle</vt:lpstr>
      <vt:lpstr>Objem krychle - vzorec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Objem a povrch krychle</dc:title>
  <dc:creator>Uzivatel</dc:creator>
  <cp:lastModifiedBy>Klanova</cp:lastModifiedBy>
  <cp:revision>5</cp:revision>
  <dcterms:created xsi:type="dcterms:W3CDTF">2013-06-18T06:29:34Z</dcterms:created>
  <dcterms:modified xsi:type="dcterms:W3CDTF">2013-11-15T12:12:30Z</dcterms:modified>
</cp:coreProperties>
</file>