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A5005-3849-4D75-A3B9-2415A9C1289A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38185A-C6D2-4CBE-89CF-2DBA56EEAB7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A5005-3849-4D75-A3B9-2415A9C1289A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8185A-C6D2-4CBE-89CF-2DBA56EEAB7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138185A-C6D2-4CBE-89CF-2DBA56EEAB70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A5005-3849-4D75-A3B9-2415A9C1289A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A5005-3849-4D75-A3B9-2415A9C1289A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138185A-C6D2-4CBE-89CF-2DBA56EEAB7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A5005-3849-4D75-A3B9-2415A9C1289A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38185A-C6D2-4CBE-89CF-2DBA56EEAB7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BFA5005-3849-4D75-A3B9-2415A9C1289A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8185A-C6D2-4CBE-89CF-2DBA56EEAB7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A5005-3849-4D75-A3B9-2415A9C1289A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138185A-C6D2-4CBE-89CF-2DBA56EEAB70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A5005-3849-4D75-A3B9-2415A9C1289A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138185A-C6D2-4CBE-89CF-2DBA56EEAB7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A5005-3849-4D75-A3B9-2415A9C1289A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38185A-C6D2-4CBE-89CF-2DBA56EEAB7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38185A-C6D2-4CBE-89CF-2DBA56EEAB7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A5005-3849-4D75-A3B9-2415A9C1289A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138185A-C6D2-4CBE-89CF-2DBA56EEAB7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BFA5005-3849-4D75-A3B9-2415A9C1289A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BFA5005-3849-4D75-A3B9-2415A9C1289A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38185A-C6D2-4CBE-89CF-2DBA56EEAB70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Ladislava Paterová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Objem a povrch krychle</a:t>
            </a:r>
            <a:endParaRPr lang="cs-CZ" dirty="0"/>
          </a:p>
        </p:txBody>
      </p:sp>
      <p:pic>
        <p:nvPicPr>
          <p:cNvPr id="1026" name="obrázek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005064"/>
            <a:ext cx="3325813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3226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 krychle?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 smtClean="0"/>
              <a:t>Krychle – je pravidelný šestistěn</a:t>
            </a:r>
          </a:p>
          <a:p>
            <a:pPr marL="0" indent="0">
              <a:buNone/>
            </a:pPr>
            <a:r>
              <a:rPr lang="cs-CZ" sz="3600" dirty="0"/>
              <a:t> </a:t>
            </a:r>
            <a:r>
              <a:rPr lang="cs-CZ" sz="3600" dirty="0" smtClean="0"/>
              <a:t>              -  lidově také kostka</a:t>
            </a:r>
          </a:p>
          <a:p>
            <a:pPr marL="0" indent="0">
              <a:buNone/>
            </a:pPr>
            <a:r>
              <a:rPr lang="cs-CZ" sz="3600" dirty="0" smtClean="0"/>
              <a:t>               -  je trojrozměrné těleso, jehož stěny tvoří šest stejných čtverců</a:t>
            </a:r>
          </a:p>
          <a:p>
            <a:pPr marL="0" indent="0">
              <a:buNone/>
            </a:pPr>
            <a:r>
              <a:rPr lang="cs-CZ" sz="3600" dirty="0"/>
              <a:t> </a:t>
            </a:r>
            <a:r>
              <a:rPr lang="cs-CZ" sz="3600" dirty="0" smtClean="0"/>
              <a:t>               -  má osm rohů a dvanáct hran</a:t>
            </a:r>
            <a:endParaRPr lang="cs-CZ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653136"/>
            <a:ext cx="1666875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155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Povrch krychle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Pro výpočet povrchu krychle je potřeba znát délku hrany krychle</a:t>
            </a:r>
          </a:p>
          <a:p>
            <a:pPr>
              <a:buFontTx/>
              <a:buChar char="-"/>
            </a:pPr>
            <a:r>
              <a:rPr lang="cs-CZ" dirty="0" smtClean="0"/>
              <a:t>Je to údaj, který nám pomůže určit např. kolik materiálu potřebujeme k potažení krychle </a:t>
            </a:r>
          </a:p>
          <a:p>
            <a:pPr>
              <a:buFontTx/>
              <a:buChar char="-"/>
            </a:pPr>
            <a:r>
              <a:rPr lang="cs-CZ" dirty="0" smtClean="0"/>
              <a:t>Základní jednotkou povrchu m² ( metr čtvereční )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293096"/>
            <a:ext cx="1666875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895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Povrch krychle - vzorec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                           </a:t>
            </a:r>
            <a:r>
              <a:rPr lang="cs-CZ" sz="6600" dirty="0" smtClean="0"/>
              <a:t>S = 6 . a²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933055"/>
            <a:ext cx="1935757" cy="19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8544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Objem krychle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 výpočet objemu krychle je zapotřebí znát  délky její hrany.</a:t>
            </a:r>
          </a:p>
          <a:p>
            <a:r>
              <a:rPr lang="cs-CZ" dirty="0" smtClean="0"/>
              <a:t> Krychle je těleso, jehož všechny hrany jsou stejné</a:t>
            </a:r>
          </a:p>
          <a:p>
            <a:r>
              <a:rPr lang="cs-CZ" dirty="0" smtClean="0"/>
              <a:t>Objem jednotkové krychle (krychle o délce hrany 1m) je základní jednotkou objemu všech těles. </a:t>
            </a:r>
          </a:p>
          <a:p>
            <a:r>
              <a:rPr lang="cs-CZ" dirty="0" smtClean="0"/>
              <a:t>Základní jednotkou objemu je m3 (metr krychlový).</a:t>
            </a:r>
            <a:endParaRPr lang="cs-CZ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437112"/>
            <a:ext cx="1935757" cy="19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631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Objem krychle - vzorec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7200" dirty="0" smtClean="0"/>
          </a:p>
          <a:p>
            <a:pPr marL="0" indent="0">
              <a:buNone/>
            </a:pPr>
            <a:r>
              <a:rPr lang="cs-CZ" sz="7200" dirty="0" smtClean="0"/>
              <a:t>             V = a³</a:t>
            </a:r>
            <a:endParaRPr lang="cs-CZ" sz="7200" dirty="0"/>
          </a:p>
          <a:p>
            <a:pPr marL="0" indent="0">
              <a:buNone/>
            </a:pPr>
            <a:endParaRPr lang="cs-CZ" sz="7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221088"/>
            <a:ext cx="1935757" cy="19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412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</TotalTime>
  <Words>100</Words>
  <Application>Microsoft Office PowerPoint</Application>
  <PresentationFormat>Předvádění na obrazovce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Administrativní</vt:lpstr>
      <vt:lpstr>Objem a povrch krychle</vt:lpstr>
      <vt:lpstr>Co je  krychle?</vt:lpstr>
      <vt:lpstr>Povrch krychle</vt:lpstr>
      <vt:lpstr>Povrch krychle - vzorec</vt:lpstr>
      <vt:lpstr>Objem krychle</vt:lpstr>
      <vt:lpstr>Objem krychle - vzorec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Objem a povrch krychle</dc:title>
  <dc:creator>Uzivatel</dc:creator>
  <cp:lastModifiedBy>Klanova</cp:lastModifiedBy>
  <cp:revision>5</cp:revision>
  <dcterms:created xsi:type="dcterms:W3CDTF">2013-06-18T06:29:34Z</dcterms:created>
  <dcterms:modified xsi:type="dcterms:W3CDTF">2013-11-15T12:12:30Z</dcterms:modified>
</cp:coreProperties>
</file>